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0"/>
  </p:notesMasterIdLst>
  <p:sldIdLst>
    <p:sldId id="278" r:id="rId5"/>
    <p:sldId id="279" r:id="rId6"/>
    <p:sldId id="280" r:id="rId7"/>
    <p:sldId id="281" r:id="rId8"/>
    <p:sldId id="282" r:id="rId9"/>
  </p:sldIdLst>
  <p:sldSz cx="9144000" cy="6858000" type="screen4x3"/>
  <p:notesSz cx="6858000" cy="9144000"/>
  <p:embeddedFontLst>
    <p:embeddedFont>
      <p:font typeface="Bw Glenn San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DC Hardware Regular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8ACB-BE06-428D-A72E-359A817E1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Degree vs employability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09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0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01830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</Words>
  <Application>Microsoft Office PowerPoint</Application>
  <PresentationFormat>On-screen Show (4:3)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Bw Glenn Sans</vt:lpstr>
      <vt:lpstr>Consolas</vt:lpstr>
      <vt:lpstr>Calibri</vt:lpstr>
      <vt:lpstr>DDC Hardware Regular</vt:lpstr>
      <vt:lpstr>Depth</vt:lpstr>
      <vt:lpstr>Degree vs employability</vt:lpstr>
      <vt:lpstr>contents</vt:lpstr>
      <vt:lpstr>contents</vt:lpstr>
      <vt:lpstr>contents</vt:lpstr>
      <vt:lpstr>contents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6</cp:revision>
  <dcterms:modified xsi:type="dcterms:W3CDTF">2019-03-19T23:12:50Z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